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65" r:id="rId4"/>
    <p:sldId id="262" r:id="rId5"/>
    <p:sldId id="264" r:id="rId6"/>
    <p:sldId id="266" r:id="rId7"/>
    <p:sldId id="267" r:id="rId8"/>
    <p:sldId id="268" r:id="rId9"/>
    <p:sldId id="269" r:id="rId10"/>
    <p:sldId id="274" r:id="rId11"/>
    <p:sldId id="270" r:id="rId12"/>
    <p:sldId id="271" r:id="rId13"/>
    <p:sldId id="273" r:id="rId14"/>
    <p:sldId id="275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660"/>
  </p:normalViewPr>
  <p:slideViewPr>
    <p:cSldViewPr snapToGrid="0">
      <p:cViewPr varScale="1">
        <p:scale>
          <a:sx n="86" d="100"/>
          <a:sy n="86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arry\Downloads\Burndown-Chart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harry\Downloads\Burndown-Chart%20(1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/>
              <a:t>Sprint 1 Burn</a:t>
            </a:r>
            <a:r>
              <a:rPr lang="en-AU" baseline="0"/>
              <a:t> Down C</a:t>
            </a:r>
            <a:r>
              <a:rPr lang="en-AU"/>
              <a:t>hart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'[Burndown-Chart (1).xlsx]Burn down chart'!$B$12</c:f>
              <c:strCache>
                <c:ptCount val="1"/>
                <c:pt idx="0">
                  <c:v>Ideal Tasks Remaining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numRef>
              <c:f>'[Burndown-Chart (1).xlsx]Burn down chart'!$A$13:$A$33</c:f>
              <c:numCache>
                <c:formatCode>General</c:formatCode>
                <c:ptCount val="21"/>
                <c:pt idx="0">
                  <c:v>20</c:v>
                </c:pt>
                <c:pt idx="1">
                  <c:v>19</c:v>
                </c:pt>
                <c:pt idx="2">
                  <c:v>18</c:v>
                </c:pt>
                <c:pt idx="3">
                  <c:v>17</c:v>
                </c:pt>
                <c:pt idx="4">
                  <c:v>16</c:v>
                </c:pt>
                <c:pt idx="5">
                  <c:v>15</c:v>
                </c:pt>
                <c:pt idx="6">
                  <c:v>14</c:v>
                </c:pt>
                <c:pt idx="7">
                  <c:v>13</c:v>
                </c:pt>
                <c:pt idx="8">
                  <c:v>12</c:v>
                </c:pt>
                <c:pt idx="9">
                  <c:v>11</c:v>
                </c:pt>
                <c:pt idx="10">
                  <c:v>10</c:v>
                </c:pt>
                <c:pt idx="11">
                  <c:v>9</c:v>
                </c:pt>
                <c:pt idx="12">
                  <c:v>8</c:v>
                </c:pt>
                <c:pt idx="13">
                  <c:v>7</c:v>
                </c:pt>
                <c:pt idx="14">
                  <c:v>6</c:v>
                </c:pt>
                <c:pt idx="15">
                  <c:v>5</c:v>
                </c:pt>
                <c:pt idx="16">
                  <c:v>4</c:v>
                </c:pt>
                <c:pt idx="17">
                  <c:v>3</c:v>
                </c:pt>
                <c:pt idx="18">
                  <c:v>2</c:v>
                </c:pt>
                <c:pt idx="19">
                  <c:v>1</c:v>
                </c:pt>
                <c:pt idx="20">
                  <c:v>0</c:v>
                </c:pt>
              </c:numCache>
            </c:numRef>
          </c:cat>
          <c:val>
            <c:numRef>
              <c:f>'[Burndown-Chart (1).xlsx]Burn down chart'!$B$13:$B$33</c:f>
              <c:numCache>
                <c:formatCode>General</c:formatCode>
                <c:ptCount val="21"/>
                <c:pt idx="0">
                  <c:v>24</c:v>
                </c:pt>
                <c:pt idx="1">
                  <c:v>20</c:v>
                </c:pt>
                <c:pt idx="2">
                  <c:v>18</c:v>
                </c:pt>
                <c:pt idx="3">
                  <c:v>18</c:v>
                </c:pt>
                <c:pt idx="4">
                  <c:v>16</c:v>
                </c:pt>
                <c:pt idx="5">
                  <c:v>16</c:v>
                </c:pt>
                <c:pt idx="6">
                  <c:v>15</c:v>
                </c:pt>
                <c:pt idx="7">
                  <c:v>13</c:v>
                </c:pt>
                <c:pt idx="8">
                  <c:v>13</c:v>
                </c:pt>
                <c:pt idx="9">
                  <c:v>10</c:v>
                </c:pt>
                <c:pt idx="10">
                  <c:v>10</c:v>
                </c:pt>
                <c:pt idx="11">
                  <c:v>10</c:v>
                </c:pt>
                <c:pt idx="12">
                  <c:v>8</c:v>
                </c:pt>
                <c:pt idx="13">
                  <c:v>8</c:v>
                </c:pt>
                <c:pt idx="14">
                  <c:v>8</c:v>
                </c:pt>
                <c:pt idx="15">
                  <c:v>8</c:v>
                </c:pt>
                <c:pt idx="16">
                  <c:v>8</c:v>
                </c:pt>
                <c:pt idx="17">
                  <c:v>8</c:v>
                </c:pt>
                <c:pt idx="18">
                  <c:v>8</c:v>
                </c:pt>
                <c:pt idx="19">
                  <c:v>8</c:v>
                </c:pt>
                <c:pt idx="20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200-4D40-8A48-82F8C8BD0C50}"/>
            </c:ext>
          </c:extLst>
        </c:ser>
        <c:ser>
          <c:idx val="1"/>
          <c:order val="1"/>
          <c:tx>
            <c:strRef>
              <c:f>'[Burndown-Chart (1).xlsx]Burn down chart'!$C$12</c:f>
              <c:strCache>
                <c:ptCount val="1"/>
                <c:pt idx="0">
                  <c:v>Actual Tasks Remaining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'[Burndown-Chart (1).xlsx]Burn down chart'!$A$13:$A$33</c:f>
              <c:numCache>
                <c:formatCode>General</c:formatCode>
                <c:ptCount val="21"/>
                <c:pt idx="0">
                  <c:v>20</c:v>
                </c:pt>
                <c:pt idx="1">
                  <c:v>19</c:v>
                </c:pt>
                <c:pt idx="2">
                  <c:v>18</c:v>
                </c:pt>
                <c:pt idx="3">
                  <c:v>17</c:v>
                </c:pt>
                <c:pt idx="4">
                  <c:v>16</c:v>
                </c:pt>
                <c:pt idx="5">
                  <c:v>15</c:v>
                </c:pt>
                <c:pt idx="6">
                  <c:v>14</c:v>
                </c:pt>
                <c:pt idx="7">
                  <c:v>13</c:v>
                </c:pt>
                <c:pt idx="8">
                  <c:v>12</c:v>
                </c:pt>
                <c:pt idx="9">
                  <c:v>11</c:v>
                </c:pt>
                <c:pt idx="10">
                  <c:v>10</c:v>
                </c:pt>
                <c:pt idx="11">
                  <c:v>9</c:v>
                </c:pt>
                <c:pt idx="12">
                  <c:v>8</c:v>
                </c:pt>
                <c:pt idx="13">
                  <c:v>7</c:v>
                </c:pt>
                <c:pt idx="14">
                  <c:v>6</c:v>
                </c:pt>
                <c:pt idx="15">
                  <c:v>5</c:v>
                </c:pt>
                <c:pt idx="16">
                  <c:v>4</c:v>
                </c:pt>
                <c:pt idx="17">
                  <c:v>3</c:v>
                </c:pt>
                <c:pt idx="18">
                  <c:v>2</c:v>
                </c:pt>
                <c:pt idx="19">
                  <c:v>1</c:v>
                </c:pt>
                <c:pt idx="20">
                  <c:v>0</c:v>
                </c:pt>
              </c:numCache>
            </c:numRef>
          </c:cat>
          <c:val>
            <c:numRef>
              <c:f>'[Burndown-Chart (1).xlsx]Burn down chart'!$C$13:$C$25</c:f>
              <c:numCache>
                <c:formatCode>General</c:formatCode>
                <c:ptCount val="13"/>
                <c:pt idx="0">
                  <c:v>24</c:v>
                </c:pt>
                <c:pt idx="1">
                  <c:v>24</c:v>
                </c:pt>
                <c:pt idx="2">
                  <c:v>24</c:v>
                </c:pt>
                <c:pt idx="3">
                  <c:v>24</c:v>
                </c:pt>
                <c:pt idx="4">
                  <c:v>24</c:v>
                </c:pt>
                <c:pt idx="5">
                  <c:v>24</c:v>
                </c:pt>
                <c:pt idx="6">
                  <c:v>24</c:v>
                </c:pt>
                <c:pt idx="7">
                  <c:v>24</c:v>
                </c:pt>
                <c:pt idx="8">
                  <c:v>24</c:v>
                </c:pt>
                <c:pt idx="9">
                  <c:v>15</c:v>
                </c:pt>
                <c:pt idx="10">
                  <c:v>15</c:v>
                </c:pt>
                <c:pt idx="11">
                  <c:v>15</c:v>
                </c:pt>
                <c:pt idx="12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200-4D40-8A48-82F8C8BD0C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3258904"/>
        <c:axId val="243259296"/>
      </c:lineChart>
      <c:catAx>
        <c:axId val="2432589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AU"/>
                  <a:t>Days</a:t>
                </a:r>
                <a:r>
                  <a:rPr lang="en-AU" baseline="0"/>
                  <a:t> Remaning</a:t>
                </a:r>
                <a:endParaRPr lang="en-AU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3259296"/>
        <c:crosses val="autoZero"/>
        <c:auto val="1"/>
        <c:lblAlgn val="ctr"/>
        <c:lblOffset val="100"/>
        <c:noMultiLvlLbl val="0"/>
      </c:catAx>
      <c:valAx>
        <c:axId val="243259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AU"/>
                  <a:t>Tasks</a:t>
                </a:r>
                <a:r>
                  <a:rPr lang="en-AU" baseline="0"/>
                  <a:t> Remaining</a:t>
                </a:r>
                <a:endParaRPr lang="en-AU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3258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outerShdw dist="50800" dir="5400000" algn="ctr" rotWithShape="0">
        <a:srgbClr val="000000">
          <a:alpha val="43137"/>
        </a:srgb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/>
              <a:t>Sprint 2 Burn</a:t>
            </a:r>
            <a:r>
              <a:rPr lang="en-AU" baseline="0"/>
              <a:t> Down C</a:t>
            </a:r>
            <a:r>
              <a:rPr lang="en-AU"/>
              <a:t>hart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Ideal Tasks Remaining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val>
            <c:numRef>
              <c:f>'[Burndown-Chart (1).xlsx]Burn down chart'!$B$38:$B$58</c:f>
              <c:numCache>
                <c:formatCode>General</c:formatCode>
                <c:ptCount val="21"/>
                <c:pt idx="0">
                  <c:v>27</c:v>
                </c:pt>
                <c:pt idx="1">
                  <c:v>25</c:v>
                </c:pt>
                <c:pt idx="2">
                  <c:v>22</c:v>
                </c:pt>
                <c:pt idx="3">
                  <c:v>22</c:v>
                </c:pt>
                <c:pt idx="4">
                  <c:v>22</c:v>
                </c:pt>
                <c:pt idx="5">
                  <c:v>20</c:v>
                </c:pt>
                <c:pt idx="6">
                  <c:v>19</c:v>
                </c:pt>
                <c:pt idx="7">
                  <c:v>19</c:v>
                </c:pt>
                <c:pt idx="8">
                  <c:v>19</c:v>
                </c:pt>
                <c:pt idx="9">
                  <c:v>18</c:v>
                </c:pt>
                <c:pt idx="10">
                  <c:v>16</c:v>
                </c:pt>
                <c:pt idx="11">
                  <c:v>16</c:v>
                </c:pt>
                <c:pt idx="12">
                  <c:v>12</c:v>
                </c:pt>
                <c:pt idx="13">
                  <c:v>12</c:v>
                </c:pt>
                <c:pt idx="14">
                  <c:v>12</c:v>
                </c:pt>
                <c:pt idx="15">
                  <c:v>10</c:v>
                </c:pt>
                <c:pt idx="16">
                  <c:v>8</c:v>
                </c:pt>
                <c:pt idx="17">
                  <c:v>7</c:v>
                </c:pt>
                <c:pt idx="18">
                  <c:v>5</c:v>
                </c:pt>
                <c:pt idx="19">
                  <c:v>3</c:v>
                </c:pt>
                <c:pt idx="20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7F5-4B1D-A16B-F5FE9A963E38}"/>
            </c:ext>
          </c:extLst>
        </c:ser>
        <c:ser>
          <c:idx val="1"/>
          <c:order val="1"/>
          <c:tx>
            <c:v>Actual Tasks Remaining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'[Burndown-Chart (1).xlsx]Burn down chart'!$C$38:$C$58</c:f>
              <c:numCache>
                <c:formatCode>General</c:formatCode>
                <c:ptCount val="21"/>
                <c:pt idx="0">
                  <c:v>27</c:v>
                </c:pt>
                <c:pt idx="1">
                  <c:v>27</c:v>
                </c:pt>
                <c:pt idx="2">
                  <c:v>27</c:v>
                </c:pt>
                <c:pt idx="3">
                  <c:v>23</c:v>
                </c:pt>
                <c:pt idx="4">
                  <c:v>23</c:v>
                </c:pt>
                <c:pt idx="5">
                  <c:v>23</c:v>
                </c:pt>
                <c:pt idx="6">
                  <c:v>23</c:v>
                </c:pt>
                <c:pt idx="7">
                  <c:v>23</c:v>
                </c:pt>
                <c:pt idx="8">
                  <c:v>23</c:v>
                </c:pt>
                <c:pt idx="9">
                  <c:v>22</c:v>
                </c:pt>
                <c:pt idx="10">
                  <c:v>22</c:v>
                </c:pt>
                <c:pt idx="11">
                  <c:v>22</c:v>
                </c:pt>
                <c:pt idx="12">
                  <c:v>22</c:v>
                </c:pt>
                <c:pt idx="13">
                  <c:v>22</c:v>
                </c:pt>
                <c:pt idx="14">
                  <c:v>22</c:v>
                </c:pt>
                <c:pt idx="15">
                  <c:v>20</c:v>
                </c:pt>
                <c:pt idx="16">
                  <c:v>20</c:v>
                </c:pt>
                <c:pt idx="17">
                  <c:v>20</c:v>
                </c:pt>
                <c:pt idx="18">
                  <c:v>20</c:v>
                </c:pt>
                <c:pt idx="19">
                  <c:v>20</c:v>
                </c:pt>
                <c:pt idx="20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7F5-4B1D-A16B-F5FE9A963E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3261256"/>
        <c:axId val="243261648"/>
      </c:lineChart>
      <c:catAx>
        <c:axId val="2432612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AU"/>
                  <a:t>Days</a:t>
                </a:r>
                <a:r>
                  <a:rPr lang="en-AU" baseline="0"/>
                  <a:t> Remaning</a:t>
                </a:r>
                <a:endParaRPr lang="en-AU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3261648"/>
        <c:crosses val="autoZero"/>
        <c:auto val="1"/>
        <c:lblAlgn val="ctr"/>
        <c:lblOffset val="100"/>
        <c:noMultiLvlLbl val="0"/>
      </c:catAx>
      <c:valAx>
        <c:axId val="243261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AU"/>
                  <a:t>Tasks</a:t>
                </a:r>
                <a:r>
                  <a:rPr lang="en-AU" baseline="0"/>
                  <a:t> Remaining</a:t>
                </a:r>
                <a:endParaRPr lang="en-AU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3261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outerShdw dist="50800" dir="5400000" algn="ctr" rotWithShape="0">
        <a:srgbClr val="000000">
          <a:alpha val="43137"/>
        </a:srgbClr>
      </a:outerShdw>
    </a:effectLst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653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919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3521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076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5631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528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398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48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568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746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377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607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0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49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00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62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9CC51-057F-45A8-A1C5-0BDA725CB76B}" type="datetimeFigureOut">
              <a:rPr lang="en-US" smtClean="0"/>
              <a:t>25-Oct-18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0FA4BDB-BA88-4C53-ACA4-F99339C9A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340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161D1-9BD6-4B37-BBEB-2E097CD38F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IFB299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ED82D5-285E-43EB-BF85-93AE87C098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2012616"/>
          </a:xfrm>
        </p:spPr>
        <p:txBody>
          <a:bodyPr>
            <a:normAutofit/>
          </a:bodyPr>
          <a:lstStyle/>
          <a:p>
            <a:r>
              <a:rPr lang="en-US" sz="1400" dirty="0"/>
              <a:t>Harry Perkins – N9751670</a:t>
            </a:r>
          </a:p>
          <a:p>
            <a:r>
              <a:rPr lang="en-US" sz="1400" dirty="0"/>
              <a:t>Liam Luhrs – N9744932 </a:t>
            </a:r>
          </a:p>
          <a:p>
            <a:r>
              <a:rPr lang="en-US" sz="1400" dirty="0"/>
              <a:t>Wen Yang – N9345710</a:t>
            </a:r>
          </a:p>
          <a:p>
            <a:r>
              <a:rPr lang="en-US" sz="1400" dirty="0" err="1"/>
              <a:t>Jahred</a:t>
            </a:r>
            <a:r>
              <a:rPr lang="en-US" sz="1400" dirty="0"/>
              <a:t> Mauricio – N9740805</a:t>
            </a:r>
          </a:p>
          <a:p>
            <a:r>
              <a:rPr lang="en-US" sz="1400" dirty="0"/>
              <a:t>Noel Martinez – N10076654</a:t>
            </a:r>
          </a:p>
        </p:txBody>
      </p:sp>
    </p:spTree>
    <p:extLst>
      <p:ext uri="{BB962C8B-B14F-4D97-AF65-F5344CB8AC3E}">
        <p14:creationId xmlns:p14="http://schemas.microsoft.com/office/powerpoint/2010/main" val="1627792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59E24-21E6-4762-B2FE-26ACF8256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Search 2.0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C9B29C-04A8-48A2-8E89-138C49AD1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62" y="1270000"/>
            <a:ext cx="11730495" cy="543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035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B7FF2-5E0B-4C57-B9E8-579F7B61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and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05480-D943-4F3D-B38C-0B5EBD559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10 VM</a:t>
            </a:r>
          </a:p>
          <a:p>
            <a:r>
              <a:rPr lang="en-US" dirty="0"/>
              <a:t>SQL Server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7FD9C3-C7F7-4685-BC86-50A1C52F7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9940" y="1731146"/>
            <a:ext cx="8233405" cy="442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72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DEC18-48B0-436A-A3D2-894252C93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404FE2-8651-45C8-94EC-BCCA2DD6A2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475" y="1438616"/>
            <a:ext cx="11291049" cy="453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25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D2906-F1E1-4B36-B71D-5CF00A485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Gant Chart Week 1-5</a:t>
            </a:r>
          </a:p>
        </p:txBody>
      </p:sp>
      <p:pic>
        <p:nvPicPr>
          <p:cNvPr id="7172" name="Picture 4" descr="https://scontent.fcbr1-1.fna.fbcdn.net/v/t1.15752-9/44683137_178559726387831_7865635035234172928_n.png?_nc_cat=107&amp;_nc_ht=scontent.fcbr1-1.fna&amp;oh=5b2acdd7bbd12aea09aa271788f2af25&amp;oe=5C503690">
            <a:extLst>
              <a:ext uri="{FF2B5EF4-FFF2-40B4-BE49-F238E27FC236}">
                <a16:creationId xmlns:a16="http://schemas.microsoft.com/office/drawing/2014/main" id="{431422C7-7625-42BF-A500-5BBF46B1F6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543" y="1451006"/>
            <a:ext cx="11570914" cy="43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8030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D001B-0BB4-4A5D-BD91-096090CFD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 Chart Week 6-13</a:t>
            </a:r>
          </a:p>
        </p:txBody>
      </p:sp>
      <p:pic>
        <p:nvPicPr>
          <p:cNvPr id="8194" name="Picture 2" descr="https://scontent.fcbr1-1.fna.fbcdn.net/v/t1.15752-9/43590335_2133929980180820_2105363187195969536_n.png?_nc_cat=109&amp;_nc_ht=scontent.fcbr1-1.fna&amp;oh=0dc03e9c6649037091050cd4f7ddfe5f&amp;oe=5C539E2F">
            <a:extLst>
              <a:ext uri="{FF2B5EF4-FFF2-40B4-BE49-F238E27FC236}">
                <a16:creationId xmlns:a16="http://schemas.microsoft.com/office/drawing/2014/main" id="{D02EE81A-84AC-4C84-90A8-19662F3BD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590" y="2024109"/>
            <a:ext cx="11636820" cy="2631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417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08DDB-EFC6-4605-941A-FB16CDAB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0000000-0008-0000-0000-000009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0882239"/>
              </p:ext>
            </p:extLst>
          </p:nvPr>
        </p:nvGraphicFramePr>
        <p:xfrm>
          <a:off x="482899" y="2030988"/>
          <a:ext cx="5687081" cy="3171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0000000-0008-0000-0000-00000F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70323635"/>
              </p:ext>
            </p:extLst>
          </p:nvPr>
        </p:nvGraphicFramePr>
        <p:xfrm>
          <a:off x="6324369" y="2030988"/>
          <a:ext cx="5384732" cy="3171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89493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8F453-022E-46F2-9D78-68BFC5505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Page</a:t>
            </a:r>
          </a:p>
        </p:txBody>
      </p:sp>
      <p:pic>
        <p:nvPicPr>
          <p:cNvPr id="2050" name="Picture 2" descr="https://scontent.fcbr1-1.fna.fbcdn.net/v/t1.15752-9/s2048x2048/44593707_263397381040317_7062963702684712960_n.png?_nc_cat=101&amp;_nc_ht=scontent.fcbr1-1.fna&amp;oh=22ce0e786f14a3a22e123b32c5e3761a&amp;oe=5C80A561">
            <a:extLst>
              <a:ext uri="{FF2B5EF4-FFF2-40B4-BE49-F238E27FC236}">
                <a16:creationId xmlns:a16="http://schemas.microsoft.com/office/drawing/2014/main" id="{180636B1-E6E3-47A7-8F5E-2EF47FD4AEC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0912" y="1352720"/>
            <a:ext cx="8219879" cy="513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123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2645D-52F8-4AA7-81FF-144A4A337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Vehicle Search</a:t>
            </a:r>
          </a:p>
        </p:txBody>
      </p:sp>
      <p:pic>
        <p:nvPicPr>
          <p:cNvPr id="4098" name="Picture 2" descr="https://scontent.fcbr1-1.fna.fbcdn.net/v/t1.15752-9/s2048x2048/44502933_985430284992017_8234715293104996352_n.png?_nc_cat=101&amp;_nc_ht=scontent.fcbr1-1.fna&amp;oh=6a498d1c6a52ed5bec60e1ae266e74ce&amp;oe=5C89B874">
            <a:extLst>
              <a:ext uri="{FF2B5EF4-FFF2-40B4-BE49-F238E27FC236}">
                <a16:creationId xmlns:a16="http://schemas.microsoft.com/office/drawing/2014/main" id="{B597A524-6CC9-4754-86D8-6DC5E2143A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6986" y="1261123"/>
            <a:ext cx="8400594" cy="5250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3885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874B9-81C0-45CE-8D15-F3B790978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Page</a:t>
            </a:r>
          </a:p>
        </p:txBody>
      </p:sp>
      <p:pic>
        <p:nvPicPr>
          <p:cNvPr id="1026" name="Picture 2" descr="https://scontent.fcbr1-1.fna.fbcdn.net/v/t1.15752-9/s2048x2048/44762094_249708099039946_2638762867972636672_n.png?_nc_cat=110&amp;_nc_ht=scontent.fcbr1-1.fna&amp;oh=cd4bc30fa637ad10a680430c53b687e0&amp;oe=5C47D14B">
            <a:extLst>
              <a:ext uri="{FF2B5EF4-FFF2-40B4-BE49-F238E27FC236}">
                <a16:creationId xmlns:a16="http://schemas.microsoft.com/office/drawing/2014/main" id="{B7306A6C-3F07-4102-9869-72E099CBD4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7906" y="1479403"/>
            <a:ext cx="8001100" cy="500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9540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5172-1960-4DE2-A302-A3ECB9C94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Search</a:t>
            </a:r>
          </a:p>
        </p:txBody>
      </p:sp>
      <p:pic>
        <p:nvPicPr>
          <p:cNvPr id="3074" name="Picture 2" descr="https://scontent.fcbr1-1.fna.fbcdn.net/v/t1.15752-9/s2048x2048/44701859_511884169236940_8980239994132103168_n.png?_nc_cat=111&amp;_nc_ht=scontent.fcbr1-1.fna&amp;oh=7328a120950cf9945517c3e6af507ed7&amp;oe=5C475AEF">
            <a:extLst>
              <a:ext uri="{FF2B5EF4-FFF2-40B4-BE49-F238E27FC236}">
                <a16:creationId xmlns:a16="http://schemas.microsoft.com/office/drawing/2014/main" id="{058C93BA-EB22-498A-8568-B00EEE507DF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32" y="1488281"/>
            <a:ext cx="7734770" cy="483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0062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FF33F-4CC9-480F-A4DC-83FFB0A5E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Search</a:t>
            </a:r>
          </a:p>
        </p:txBody>
      </p:sp>
      <p:pic>
        <p:nvPicPr>
          <p:cNvPr id="5122" name="Picture 2" descr="https://scontent.fcbr1-1.fna.fbcdn.net/v/t1.15752-9/s2048x2048/44668873_1908937759174743_2122707592282112000_n.png?_nc_cat=103&amp;_nc_ht=scontent.fcbr1-1.fna&amp;oh=c6b7230df9212d2d03470075372c8d3e&amp;oe=5C55C505">
            <a:extLst>
              <a:ext uri="{FF2B5EF4-FFF2-40B4-BE49-F238E27FC236}">
                <a16:creationId xmlns:a16="http://schemas.microsoft.com/office/drawing/2014/main" id="{6ACA8ED1-6084-462E-9B5C-1744DB251F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303" y="1270000"/>
            <a:ext cx="8244724" cy="5152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6694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9328B-16E0-4AF5-88D8-08D66C84D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Page 2.0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0C539D-C488-4C45-8EB0-7031C0F1E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17" y="1420328"/>
            <a:ext cx="11594565" cy="50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447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9C43E-C5A1-49D3-8B3E-9B8C64437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Vehicle Search 2.0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68C901-9897-4A06-983A-AE7D016B4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36" y="1264244"/>
            <a:ext cx="11703728" cy="537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863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CB6E6-12C7-4F64-8A51-BB800C01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Search 2.0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F27B27-01F9-4B33-A3D2-43BD4EB5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739" y="1236362"/>
            <a:ext cx="11623829" cy="537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7774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</TotalTime>
  <Words>81</Words>
  <Application>Microsoft Office PowerPoint</Application>
  <PresentationFormat>Widescreen</PresentationFormat>
  <Paragraphs>28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Wingdings 3</vt:lpstr>
      <vt:lpstr>Facet</vt:lpstr>
      <vt:lpstr>IFB299 Presentation</vt:lpstr>
      <vt:lpstr>Welcome Page</vt:lpstr>
      <vt:lpstr>Vehicle Search</vt:lpstr>
      <vt:lpstr>Login Page</vt:lpstr>
      <vt:lpstr>Store Search</vt:lpstr>
      <vt:lpstr>Customer Search</vt:lpstr>
      <vt:lpstr>Welcome Page 2.0</vt:lpstr>
      <vt:lpstr>Vehicle Search 2.0</vt:lpstr>
      <vt:lpstr>Store Search 2.0</vt:lpstr>
      <vt:lpstr>Customer Search 2.0</vt:lpstr>
      <vt:lpstr>Database and Server</vt:lpstr>
      <vt:lpstr>Test Cases</vt:lpstr>
      <vt:lpstr>Gant Chart Week 1-5</vt:lpstr>
      <vt:lpstr>Gant Chart Week 6-13</vt:lpstr>
      <vt:lpstr>Scrum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IFB299 Presentation</dc:title>
  <dc:creator>Harry Perkins</dc:creator>
  <cp:lastModifiedBy>Harry Perkins</cp:lastModifiedBy>
  <cp:revision>10</cp:revision>
  <dcterms:created xsi:type="dcterms:W3CDTF">2018-10-24T21:24:31Z</dcterms:created>
  <dcterms:modified xsi:type="dcterms:W3CDTF">2018-10-24T22:12:13Z</dcterms:modified>
</cp:coreProperties>
</file>

<file path=docProps/thumbnail.jpeg>
</file>